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9589C-9C42-44C0-007D-2486011E2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1A9982A-C536-5EB5-231D-34832167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FB85FD-D1C8-9266-C77D-23D4DFEE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2D253D-DDA2-E879-250E-B025210E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A4E1A-9980-7438-6BF9-3C1E7FD4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9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EA44D-BFB7-0A5C-BA21-C171E919D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426F1F-818A-3C37-82DF-71B422B0F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7658BC-1F81-357B-8FA7-2E7E8CECC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5BEB97-8D83-7A33-BF7F-6998C8CB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87A1E0-897E-846E-67AF-41DBCF42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55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88FF20-2107-E547-F9CD-48E714DFA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6B32F98-B4A6-20BD-7C19-69C4D98F8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E584C2-8E2E-93DC-A659-1DD8F87EA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336105-BBF7-37FA-F15E-1CA7E5B2C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A2B617-5E3D-5821-8473-967BA9E9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4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B133A2-40F3-B279-661B-B3AFCC90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CEEA8E-4B94-0EF8-F8B3-88C9B74A2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57A4DB-C5A9-30D9-FBA6-B60763202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D956E3-08D7-186B-77A9-63BA7DA9A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077F7C-B502-3DF4-7ACF-1A14CB62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1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D5BC2-9029-32BF-55D9-FF27D07B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B722C3-3E51-83A5-079A-86B3F9A2E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B4F82C-9D77-8199-9D6A-9A094026C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68D256-E663-EB6E-72E9-629A4F743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521704-4C14-EF9F-810C-D29A151C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93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203A6A-1812-8335-682C-377D158A7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3EBBA4-4372-C251-A2B3-DDE304C14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E9B89C-ABFD-5A74-6FE5-F413E21D0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BD77A1-846F-D715-866A-DBECB3D9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C9F244-8E20-937F-3C57-6332655D2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BAC07B-D919-9EF2-5300-AF71622C1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55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00283E-86D7-C824-6541-113A7B0EC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69FFC3-CBFE-9405-D3C9-8482CBDDA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94A36C5-0CFA-3AEA-FC88-62BC4A36B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56BC96-2BEA-08BB-592F-418A752CA6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A35DB65-6908-F63E-4CCF-BD4610E08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B4AFE5D-AF74-5C27-CC25-E50FB365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53E9FF5-3D0C-59A0-9E61-D09C443F2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714A3FF-E4F8-0FD9-BB7C-920F2EC2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59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AE6AA-4BAF-4DFB-2814-600450A0C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E567B7-9237-54D1-C435-B51AD7D3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EBFD9C3-E320-9AFC-4EF5-5E3110527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EAC183-E887-8B63-B809-C43538198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95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8246EE0-F7E3-BD60-5604-FA30D777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33212FD-8A4F-54BA-FA84-91F624E9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00C277B-2F28-2BF8-9BA7-3E2941C08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819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44001-0E22-FC75-7B5C-9F54D0FF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DAB4EF-3237-97DB-1429-688D0DC9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BAFB4D-D62C-65B7-B5FC-7C5CB91B4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E0576C-7F2F-5EFD-DE28-BA919719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5CFFF3-F7C2-E16B-A88F-27DEA7685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28BFAC-88FD-C1A3-E57F-DC026E9CC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33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9D5FB6-65B2-7EBD-581F-A55BF923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8FD0911-7518-DE3B-BFF4-C4C845F97A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4ADEE4-8660-8D30-7B83-F55831402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9C8CD4-AF86-F77C-A9B3-C56BC52F2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C9D0E3-82E6-DF8F-4516-5BB5F732B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64AA76-59C9-A28E-00FC-6A79C1C0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023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D04848-FCCC-DCE1-167B-56E4E2136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9C7473-7997-81AB-14EA-91AE2F5D3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AF4D2F-DF7F-6300-DAAC-8C47A03036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00CEF-43AD-4927-89A2-F66B823BF21E}" type="datetimeFigureOut">
              <a:rPr lang="zh-CN" altLang="en-US" smtClean="0"/>
              <a:t>2025/8/3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0E7C51-0708-BB3C-B9CB-DC2D3EFDE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E36075-3DFE-732C-A731-179F661A3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D7323-F641-49DB-8B54-39E7CAC707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41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B98D8BA-2B0E-B764-AA95-FF6C16D2730E}"/>
              </a:ext>
            </a:extLst>
          </p:cNvPr>
          <p:cNvSpPr txBox="1"/>
          <p:nvPr/>
        </p:nvSpPr>
        <p:spPr>
          <a:xfrm>
            <a:off x="365759" y="355002"/>
            <a:ext cx="41739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FPGA Programmer Configuration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Programmer Interface: JTAG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Programmer Type: FlashPro4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96BB97-3649-3115-D5E9-8C259AAA96AE}"/>
              </a:ext>
            </a:extLst>
          </p:cNvPr>
          <p:cNvSpPr txBox="1"/>
          <p:nvPr/>
        </p:nvSpPr>
        <p:spPr>
          <a:xfrm>
            <a:off x="5827058" y="355002"/>
            <a:ext cx="41739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FlashPro</a:t>
            </a:r>
            <a:r>
              <a:rPr lang="en-US" altLang="zh-CN" b="1" dirty="0"/>
              <a:t> Express Operation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Rescan programmers: </a:t>
            </a:r>
            <a:r>
              <a:rPr lang="en-US" altLang="zh-CN" dirty="0">
                <a:solidFill>
                  <a:srgbClr val="00B050"/>
                </a:solidFill>
              </a:rPr>
              <a:t>Done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Ping: </a:t>
            </a:r>
            <a:r>
              <a:rPr lang="en-US" altLang="zh-CN" dirty="0">
                <a:solidFill>
                  <a:srgbClr val="00B050"/>
                </a:solidFill>
              </a:rPr>
              <a:t>Found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Device INFO: </a:t>
            </a:r>
            <a:r>
              <a:rPr lang="en-US" altLang="zh-CN" dirty="0">
                <a:solidFill>
                  <a:srgbClr val="FF0000"/>
                </a:solidFill>
              </a:rPr>
              <a:t>FAILED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READ IDCODE: </a:t>
            </a:r>
            <a:r>
              <a:rPr lang="en-US" altLang="zh-CN" dirty="0">
                <a:solidFill>
                  <a:srgbClr val="FF0000"/>
                </a:solidFill>
              </a:rPr>
              <a:t>FAILED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… 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F6C4179-147B-D904-7A26-67C6FD2FB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357" y="2295414"/>
            <a:ext cx="5486105" cy="410852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7AA4EA3-71F1-AF0A-8F05-B7C03D480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585" y="1572954"/>
            <a:ext cx="3646695" cy="163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6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5900ACD-E605-D785-884E-0B9B6027070C}"/>
              </a:ext>
            </a:extLst>
          </p:cNvPr>
          <p:cNvSpPr txBox="1"/>
          <p:nvPr/>
        </p:nvSpPr>
        <p:spPr>
          <a:xfrm>
            <a:off x="365759" y="355002"/>
            <a:ext cx="41739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Check PCBA Power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J1-1: GND, J1-2: 24V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D70 (5V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D69 (3.3V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D44 (2.5V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D51 (1.8V PG): ON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D19 (1.0V PG): ON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1DB564-623D-7F47-E4C2-4C7E34E5A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815" y="414337"/>
            <a:ext cx="8744426" cy="48906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A95238-B8DC-EC2D-359B-2B9194898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006" y="5550946"/>
            <a:ext cx="2132513" cy="122675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E8A2C04-7BD1-7A67-6993-F009D6A33F18}"/>
              </a:ext>
            </a:extLst>
          </p:cNvPr>
          <p:cNvSpPr txBox="1"/>
          <p:nvPr/>
        </p:nvSpPr>
        <p:spPr>
          <a:xfrm>
            <a:off x="365759" y="5550946"/>
            <a:ext cx="27091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Check JTAG connector 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J35</a:t>
            </a:r>
          </a:p>
          <a:p>
            <a:pPr marL="285750" indent="-285750">
              <a:buFontTx/>
              <a:buChar char="-"/>
            </a:pPr>
            <a:r>
              <a:rPr lang="en-US" altLang="zh-CN" dirty="0"/>
              <a:t>J41</a:t>
            </a:r>
          </a:p>
        </p:txBody>
      </p:sp>
    </p:spTree>
    <p:extLst>
      <p:ext uri="{BB962C8B-B14F-4D97-AF65-F5344CB8AC3E}">
        <p14:creationId xmlns:p14="http://schemas.microsoft.com/office/powerpoint/2010/main" val="930040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BF1CE4B-DADD-7B32-0DF6-0D69EE637417}"/>
              </a:ext>
            </a:extLst>
          </p:cNvPr>
          <p:cNvSpPr txBox="1"/>
          <p:nvPr/>
        </p:nvSpPr>
        <p:spPr>
          <a:xfrm>
            <a:off x="365759" y="355002"/>
            <a:ext cx="6228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Procedures to export </a:t>
            </a:r>
            <a:r>
              <a:rPr lang="en-US" altLang="zh-CN" b="1" dirty="0" err="1"/>
              <a:t>FlashPro</a:t>
            </a:r>
            <a:r>
              <a:rPr lang="en-US" altLang="zh-CN" b="1" dirty="0"/>
              <a:t> Express Job for FlashPro4</a:t>
            </a:r>
          </a:p>
          <a:p>
            <a:pPr marL="285750" indent="-285750">
              <a:buFontTx/>
              <a:buChar char="-"/>
            </a:pPr>
            <a:endParaRPr lang="en-US" altLang="zh-CN" dirty="0"/>
          </a:p>
          <a:p>
            <a:pPr marL="285750" indent="-285750">
              <a:buFontTx/>
              <a:buChar char="-"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DE157F-FA1F-BE15-B60A-35C156BF7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23" y="1207357"/>
            <a:ext cx="5766477" cy="32404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E0D227-DDF0-5132-E52A-3758F7D8E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862" y="1207357"/>
            <a:ext cx="4954941" cy="361190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5E386CF-324A-4980-584A-1F47774123B2}"/>
              </a:ext>
            </a:extLst>
          </p:cNvPr>
          <p:cNvSpPr txBox="1"/>
          <p:nvPr/>
        </p:nvSpPr>
        <p:spPr>
          <a:xfrm>
            <a:off x="329523" y="816667"/>
            <a:ext cx="4523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Step-1. Export </a:t>
            </a:r>
            <a:r>
              <a:rPr lang="en-US" altLang="zh-CN" b="1" dirty="0" err="1"/>
              <a:t>stp</a:t>
            </a:r>
            <a:r>
              <a:rPr lang="en-US" altLang="zh-CN" b="1" dirty="0"/>
              <a:t> bitstream file in Libero</a:t>
            </a:r>
            <a:endParaRPr lang="zh-CN" altLang="en-US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BA6337-4F90-6066-EA87-343A4F713662}"/>
              </a:ext>
            </a:extLst>
          </p:cNvPr>
          <p:cNvSpPr txBox="1"/>
          <p:nvPr/>
        </p:nvSpPr>
        <p:spPr>
          <a:xfrm>
            <a:off x="6394742" y="816667"/>
            <a:ext cx="4927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Step-2. create job project in </a:t>
            </a:r>
            <a:r>
              <a:rPr lang="en-US" altLang="zh-CN" b="1" dirty="0" err="1"/>
              <a:t>FlashPro</a:t>
            </a:r>
            <a:r>
              <a:rPr lang="en-US" altLang="zh-CN" b="1" dirty="0"/>
              <a:t> Express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42634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99</Words>
  <Application>Microsoft Office PowerPoint</Application>
  <PresentationFormat>宽屏</PresentationFormat>
  <Paragraphs>23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Yalong Xu</dc:creator>
  <cp:lastModifiedBy>Yalong Xu</cp:lastModifiedBy>
  <cp:revision>2</cp:revision>
  <dcterms:created xsi:type="dcterms:W3CDTF">2025-08-03T04:31:58Z</dcterms:created>
  <dcterms:modified xsi:type="dcterms:W3CDTF">2025-08-03T05:03:56Z</dcterms:modified>
</cp:coreProperties>
</file>

<file path=docProps/thumbnail.jpeg>
</file>